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838E5B-CA79-4CF9-A50F-E992DF32C63C}" type="datetimeFigureOut">
              <a:rPr lang="es-CL" smtClean="0"/>
              <a:pPr/>
              <a:t>10-11-2012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4E4724-0259-408E-A439-6386B53B4E9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4 Imagen" descr="lal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629931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Módulo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Fernanda</dc:creator>
  <cp:lastModifiedBy>Fernanda</cp:lastModifiedBy>
  <cp:revision>2</cp:revision>
  <dcterms:created xsi:type="dcterms:W3CDTF">2012-11-05T15:43:03Z</dcterms:created>
  <dcterms:modified xsi:type="dcterms:W3CDTF">2012-11-10T21:21:39Z</dcterms:modified>
</cp:coreProperties>
</file>